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8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0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4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4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6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7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4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3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4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9AB2-41CB-497B-8750-B11267A2A61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A04-B1DC-4A58-B88F-CDA59ADD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«Знаменитые люди Новосибирска»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–новосибирцы в годы ВОВ»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8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05" y="-1"/>
            <a:ext cx="4865579" cy="67801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479" y="2967335"/>
            <a:ext cx="43860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Чистяков Александр Федорович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00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87" y="0"/>
            <a:ext cx="912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9" y="0"/>
            <a:ext cx="1039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/>
        </p:blipFill>
        <p:spPr>
          <a:xfrm>
            <a:off x="1425843" y="0"/>
            <a:ext cx="9921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48" y="2165355"/>
            <a:ext cx="6240651" cy="4692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1348" cy="40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1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4807" b="1282"/>
          <a:stretch/>
        </p:blipFill>
        <p:spPr>
          <a:xfrm>
            <a:off x="823" y="0"/>
            <a:ext cx="6289245" cy="4541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68" y="2650568"/>
            <a:ext cx="5901932" cy="42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3" y="2461647"/>
            <a:ext cx="6457627" cy="4396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4068" cy="41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65" y="0"/>
            <a:ext cx="45630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488" y="3177153"/>
            <a:ext cx="37059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Бердышев Василий Архипович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02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5" y="1392265"/>
            <a:ext cx="5465736" cy="5465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8338" cy="43594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475" y="3750589"/>
            <a:ext cx="55638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Улица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В.А.Бердышева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936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«Знаменитые люди Новосибирска»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2021-02-23T03:44:50Z</dcterms:created>
  <dcterms:modified xsi:type="dcterms:W3CDTF">2021-02-23T05:15:10Z</dcterms:modified>
</cp:coreProperties>
</file>