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1" r:id="rId6"/>
    <p:sldId id="262" r:id="rId7"/>
    <p:sldId id="264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0807-EE07-4157-9F38-509B57773F8E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D987-A5DD-4FB8-8BA7-0E99C6CC3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5"/>
            <a:ext cx="7458100" cy="1857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Мастер класс</a:t>
            </a:r>
            <a:br>
              <a:rPr lang="ru-RU" sz="5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«Пенная монотипия»</a:t>
            </a:r>
            <a:endParaRPr lang="ru-RU" sz="5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7686" y="3886200"/>
            <a:ext cx="3414714" cy="1257312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МДОУ «Березка» п.Майский </a:t>
            </a:r>
          </a:p>
          <a:p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Ветренко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Л.И.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000240"/>
            <a:ext cx="4757742" cy="278608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Час работы научит большему, чем день объяснений, ибо, если я занимаю ребенка в мастерской, его руки работают на пользу ума».</a:t>
            </a:r>
            <a:b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Жан Жак Руссо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72b5e4aeb6963c582b35c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285992"/>
            <a:ext cx="2902734" cy="364331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071678"/>
            <a:ext cx="7686700" cy="3929090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rgbClr val="7030A0"/>
                </a:solidFill>
                <a:latin typeface="Segoe Print" pitchFamily="2" charset="0"/>
              </a:rPr>
              <a:t>«Расскажи мне - и я услышу, покажи мне – и я запомню, дай мне сделать самому – и я научусь»</a:t>
            </a:r>
            <a:r>
              <a:rPr lang="ru-RU" sz="4800" dirty="0" smtClean="0">
                <a:solidFill>
                  <a:srgbClr val="7030A0"/>
                </a:solidFill>
              </a:rPr>
              <a:t/>
            </a:r>
            <a:br>
              <a:rPr lang="ru-RU" sz="4800" dirty="0" smtClean="0">
                <a:solidFill>
                  <a:srgbClr val="7030A0"/>
                </a:solidFill>
              </a:rPr>
            </a:br>
            <a:r>
              <a:rPr lang="ru-RU" sz="4800" dirty="0" smtClean="0">
                <a:solidFill>
                  <a:srgbClr val="7030A0"/>
                </a:solidFill>
              </a:rPr>
              <a:t>Японская пословица.</a:t>
            </a:r>
            <a:endParaRPr 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100013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Нетрадиционные техники рисования помогают совершенствовать  творческие способности детей, развивают мелкую моторику рук, образное мышление и воображение.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09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285992"/>
            <a:ext cx="1643056" cy="2190741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 descr="SAM_48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071678"/>
            <a:ext cx="1928808" cy="257174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Рисунок 5" descr="SAM_35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2428868"/>
            <a:ext cx="2786050" cy="208953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 descr="SAM_5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4572008"/>
            <a:ext cx="2786050" cy="208953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0" name="Рисунок 9" descr="SAM_1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86379" y="4714884"/>
            <a:ext cx="2381235" cy="178592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785926"/>
            <a:ext cx="7615262" cy="27146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 знакомство педагогов с новой техникой нетрадиционного рисования – пенной монотипией.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714488"/>
            <a:ext cx="7543824" cy="26432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Пенная монотипия.</a:t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переводе с греческого  монотипия – один отпечаток. То есть – эта такая  уникальная техника рисования при которой получается всего один уникальный отпечаток.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2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4357694"/>
            <a:ext cx="3143240" cy="235743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 descr="SAM_27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357694"/>
            <a:ext cx="1714512" cy="228601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285860"/>
            <a:ext cx="6758006" cy="20002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Выдавливаем небольшое количество пены  на поверхность и выравниваем при помощи линейки.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27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286124"/>
            <a:ext cx="2678907" cy="3571876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 descr="SAM_27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3286124"/>
            <a:ext cx="2071670" cy="1553753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Рисунок 5" descr="SAM_2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5000636"/>
            <a:ext cx="2000264" cy="150019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500174"/>
            <a:ext cx="7543824" cy="17145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Наносим небольшое количество краски на пену и рисуем.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27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738540"/>
            <a:ext cx="2071702" cy="2762269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 descr="SAM_27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3000372"/>
            <a:ext cx="2286016" cy="3048021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Рисунок 5" descr="SAM_27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857496"/>
            <a:ext cx="1928826" cy="1446620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6" descr="SAM_277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643446"/>
            <a:ext cx="2000264" cy="1500198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785926"/>
            <a:ext cx="7400948" cy="1071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Накрываем рисунок бумагой и прижимаем слегка руками.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27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000372"/>
            <a:ext cx="3571900" cy="2678925"/>
          </a:xfrm>
          <a:prstGeom prst="round2DiagRect">
            <a:avLst>
              <a:gd name="adj1" fmla="val 16667"/>
              <a:gd name="adj2" fmla="val 35685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 descr="SAM_2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3357562"/>
            <a:ext cx="2714612" cy="2035959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785926"/>
            <a:ext cx="7400948" cy="12858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Убираем бумагу и снимаем остатки  пены линейкой. Рисунок готов.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2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214686"/>
            <a:ext cx="3143272" cy="2357454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4" descr="SAM_27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3018207"/>
            <a:ext cx="2071702" cy="1553777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Рисунок 5" descr="SAM_27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4714884"/>
            <a:ext cx="2643174" cy="1982381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138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Мастер класс «Пенная монотипия»</vt:lpstr>
      <vt:lpstr>«Расскажи мне - и я услышу, покажи мне – и я запомню, дай мне сделать самому – и я научусь» Японская пословица.</vt:lpstr>
      <vt:lpstr>Нетрадиционные техники рисования помогают совершенствовать  творческие способности детей, развивают мелкую моторику рук, образное мышление и воображение.</vt:lpstr>
      <vt:lpstr>Цель: знакомство педагогов с новой техникой нетрадиционного рисования – пенной монотипией.</vt:lpstr>
      <vt:lpstr>Пенная монотипия. В  переводе с греческого  монотипия – один отпечаток. То есть – эта такая  уникальная техника рисования при которой получается всего один уникальный отпечаток.</vt:lpstr>
      <vt:lpstr>Выдавливаем небольшое количество пены  на поверхность и выравниваем при помощи линейки.</vt:lpstr>
      <vt:lpstr>Наносим небольшое количество краски на пену и рисуем.</vt:lpstr>
      <vt:lpstr>Накрываем рисунок бумагой и прижимаем слегка руками.</vt:lpstr>
      <vt:lpstr>Убираем бумагу и снимаем остатки  пены линейкой. Рисунок готов.</vt:lpstr>
      <vt:lpstr>«Час работы научит большему, чем день объяснений, ибо, если я занимаю ребенка в мастерской, его руки работают на пользу ума». Жан Жак Руссо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МДОУ «Берёзка» Мастер класс</dc:title>
  <dc:creator>Admin</dc:creator>
  <cp:lastModifiedBy>Admin</cp:lastModifiedBy>
  <cp:revision>25</cp:revision>
  <dcterms:created xsi:type="dcterms:W3CDTF">2018-02-04T13:14:50Z</dcterms:created>
  <dcterms:modified xsi:type="dcterms:W3CDTF">2018-02-12T03:41:21Z</dcterms:modified>
</cp:coreProperties>
</file>