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0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6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9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2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6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0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8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0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6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0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04F8F-8863-417B-A930-F232E62E2AC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A893-B9FE-4E13-880F-29192FF66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8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3"/>
          <a:stretch/>
        </p:blipFill>
        <p:spPr>
          <a:xfrm>
            <a:off x="540912" y="0"/>
            <a:ext cx="11201865" cy="6858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2680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2396" r="5196" b="10818"/>
          <a:stretch/>
        </p:blipFill>
        <p:spPr>
          <a:xfrm>
            <a:off x="592427" y="173192"/>
            <a:ext cx="4056846" cy="636786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/>
          <a:stretch/>
        </p:blipFill>
        <p:spPr>
          <a:xfrm>
            <a:off x="4829578" y="1293812"/>
            <a:ext cx="7031864" cy="52472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3149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/>
          <a:stretch/>
        </p:blipFill>
        <p:spPr>
          <a:xfrm>
            <a:off x="1287884" y="246212"/>
            <a:ext cx="9414459" cy="64872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2999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84" y="200963"/>
            <a:ext cx="9343622" cy="640038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0018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35" y="109590"/>
            <a:ext cx="6921837" cy="66582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2150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89" y="491470"/>
            <a:ext cx="4492430" cy="60059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29" y="491470"/>
            <a:ext cx="4679940" cy="60059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6210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15" y="272194"/>
            <a:ext cx="5717771" cy="64698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150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10704" r="19265" b="12488"/>
          <a:stretch/>
        </p:blipFill>
        <p:spPr>
          <a:xfrm>
            <a:off x="218941" y="206063"/>
            <a:ext cx="3964268" cy="49583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41" y="1656789"/>
            <a:ext cx="3607204" cy="50981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77" y="206063"/>
            <a:ext cx="3761968" cy="52242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5664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</cp:revision>
  <dcterms:created xsi:type="dcterms:W3CDTF">2021-03-23T06:23:08Z</dcterms:created>
  <dcterms:modified xsi:type="dcterms:W3CDTF">2021-03-24T05:43:17Z</dcterms:modified>
</cp:coreProperties>
</file>